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9/21/2009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9/21/2009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9/21/2009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9/21/2009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9/21/2009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9/21/2009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9/21/2009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N" sz="3600" dirty="0" smtClean="0"/>
              <a:t>Serial data transfer schemes. Asynchronous and Synchronous data transfer schemes. 8251 USART architecture and interfacing. TTL to RS 232C and RS232C to TTL conversion. Sample program of serial data transfer. Introduction to High-speed serial communications standards, USB.</a:t>
            </a:r>
            <a:r>
              <a:rPr lang="en-US" dirty="0" smtClean="0"/>
              <a:t/>
            </a:r>
            <a:br>
              <a:rPr lang="en-US" dirty="0" smtClean="0"/>
            </a:br>
            <a:endParaRPr lang="en-US" dirty="0"/>
          </a:p>
        </p:txBody>
      </p:sp>
      <p:sp>
        <p:nvSpPr>
          <p:cNvPr id="3" name="Subtitle 2"/>
          <p:cNvSpPr>
            <a:spLocks noGrp="1"/>
          </p:cNvSpPr>
          <p:nvPr>
            <p:ph type="subTitle" idx="1"/>
          </p:nvPr>
        </p:nvSpPr>
        <p:spPr/>
        <p:txBody>
          <a:bodyPr>
            <a:normAutofit/>
          </a:bodyPr>
          <a:lstStyle/>
          <a:p>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52400"/>
            <a:ext cx="9144000" cy="6705600"/>
          </a:xfrm>
        </p:spPr>
        <p:txBody>
          <a:bodyPr>
            <a:normAutofit fontScale="32500" lnSpcReduction="20000"/>
          </a:bodyPr>
          <a:lstStyle/>
          <a:p>
            <a:r>
              <a:rPr lang="en-US" sz="6200" dirty="0" smtClean="0"/>
              <a:t> Draw the internal block diagram of 8251 and explain about each block </a:t>
            </a:r>
          </a:p>
          <a:p>
            <a:r>
              <a:rPr lang="en-US" sz="6200" dirty="0" smtClean="0"/>
              <a:t>Distinguish between Synchronous and Asynchronous data formats. </a:t>
            </a:r>
          </a:p>
          <a:p>
            <a:r>
              <a:rPr lang="en-US" sz="6200" dirty="0" smtClean="0"/>
              <a:t> Give the specifications of RS232C?</a:t>
            </a:r>
          </a:p>
          <a:p>
            <a:r>
              <a:rPr lang="en-US" sz="6200" dirty="0" smtClean="0"/>
              <a:t>Explain about line driver and line receiver used in serial communication?</a:t>
            </a:r>
          </a:p>
          <a:p>
            <a:r>
              <a:rPr lang="en-US" sz="6200" dirty="0" smtClean="0"/>
              <a:t>Give the status register of 8251 and explain each bit.  </a:t>
            </a:r>
          </a:p>
          <a:p>
            <a:r>
              <a:rPr lang="en-US" sz="6200" dirty="0" smtClean="0"/>
              <a:t>What are the important features of 8251?</a:t>
            </a:r>
          </a:p>
          <a:p>
            <a:r>
              <a:rPr lang="en-US" sz="6200" dirty="0" smtClean="0"/>
              <a:t>Explain the following control words of 8251. With suitable Examples.</a:t>
            </a:r>
          </a:p>
          <a:p>
            <a:r>
              <a:rPr lang="en-US" sz="6200" dirty="0" err="1" smtClean="0"/>
              <a:t>i</a:t>
            </a:r>
            <a:r>
              <a:rPr lang="en-US" sz="6200" dirty="0" smtClean="0"/>
              <a:t>. Mode word  ii Command word</a:t>
            </a:r>
          </a:p>
          <a:p>
            <a:r>
              <a:rPr lang="en-US" sz="6200" dirty="0" smtClean="0"/>
              <a:t>Discuss the types of serial communication?</a:t>
            </a:r>
          </a:p>
          <a:p>
            <a:pPr>
              <a:buNone/>
            </a:pPr>
            <a:r>
              <a:rPr lang="en-US" sz="6200" dirty="0" smtClean="0"/>
              <a:t>Write ALP for receiving 50 characters using 8251 and store them in memory at location 2080H.</a:t>
            </a:r>
          </a:p>
          <a:p>
            <a:r>
              <a:rPr lang="en-US" sz="6200" dirty="0" smtClean="0"/>
              <a:t> Describe the Asynchronous transmission and reception schemes in detail. </a:t>
            </a:r>
          </a:p>
          <a:p>
            <a:pPr>
              <a:buNone/>
            </a:pPr>
            <a:r>
              <a:rPr lang="en-US" sz="6200" dirty="0" smtClean="0"/>
              <a:t> Draw the flowchart  how sync serial data can be sent from a port line using software routine.</a:t>
            </a:r>
          </a:p>
          <a:p>
            <a:r>
              <a:rPr lang="en-US" sz="6200" dirty="0" smtClean="0"/>
              <a:t>Explain the operation of 8251 in Asynchronous mode of communication.</a:t>
            </a:r>
          </a:p>
          <a:p>
            <a:r>
              <a:rPr lang="en-US" sz="6200" dirty="0" smtClean="0"/>
              <a:t>How TTL to RS-232C and RS-232C to TTL conversions are achieved? </a:t>
            </a:r>
          </a:p>
          <a:p>
            <a:r>
              <a:rPr lang="en-US" sz="6200" dirty="0" smtClean="0"/>
              <a:t>Explain the line driver and the line receiver circuits of serial communication.</a:t>
            </a:r>
          </a:p>
          <a:p>
            <a:pPr>
              <a:buNone/>
            </a:pPr>
            <a:r>
              <a:rPr lang="en-US" sz="6200" dirty="0" smtClean="0"/>
              <a:t>What do you mean by I/O mapped I/O? Draw  interfacing of 8251 with 8086 in I/O mapped I/O </a:t>
            </a:r>
          </a:p>
          <a:p>
            <a:pPr>
              <a:buNone/>
            </a:pPr>
            <a:r>
              <a:rPr lang="en-US" sz="6200" dirty="0" smtClean="0"/>
              <a:t>Draw  circuit to interface 8251 to an 8086 with address 0A0H. Write ALP to initialize 8251 for sync transmission with odd parity, single SYNC character, 8-bit data char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Autofit/>
          </a:bodyPr>
          <a:lstStyle/>
          <a:p>
            <a:r>
              <a:rPr lang="en-US" sz="2000" dirty="0" smtClean="0"/>
              <a:t>(a) What is the difference between 20mA current loop and RS232−C standard?</a:t>
            </a:r>
          </a:p>
          <a:p>
            <a:r>
              <a:rPr lang="en-US" sz="2000" dirty="0" smtClean="0"/>
              <a:t>8. Interface 8251 with 8086 at address 40H. Initialize it in asynchronous transmit mode, with 7 bit character size, baud rate factor 16, one start bit, one stop bit, even parity enable. Further transmit a message “BEST of” in ASCII from to a modem? </a:t>
            </a:r>
          </a:p>
          <a:p>
            <a:pPr>
              <a:buNone/>
            </a:pPr>
            <a:r>
              <a:rPr lang="en-US" sz="2000" dirty="0" smtClean="0"/>
              <a:t>Terminal transmits asynchronous serial data at 1200 bd. What is the bit time? Assume 8 data bits, a parity bit and 1 stop bit how long does it  take to transmit one char?</a:t>
            </a:r>
          </a:p>
          <a:p>
            <a:r>
              <a:rPr lang="en-US" sz="2000" dirty="0" smtClean="0"/>
              <a:t>Draw circuit to interface 8251 to an 8086 based system with an address 0C0H. Write the sequence of instructions to initialize 8251 for synchronous transmission? </a:t>
            </a:r>
          </a:p>
          <a:p>
            <a:r>
              <a:rPr lang="en-US" sz="2000" dirty="0" smtClean="0"/>
              <a:t>(b) How do we connect RS-232C equipment</a:t>
            </a:r>
          </a:p>
          <a:p>
            <a:r>
              <a:rPr lang="en-US" sz="2000" dirty="0" err="1" smtClean="0"/>
              <a:t>i</a:t>
            </a:r>
            <a:r>
              <a:rPr lang="en-US" sz="2000" dirty="0" smtClean="0"/>
              <a:t>. To data terminal type devices?    ii. To serial port of SDK ?86, RS-232C connection? </a:t>
            </a:r>
          </a:p>
          <a:p>
            <a:pPr>
              <a:buNone/>
            </a:pPr>
            <a:r>
              <a:rPr lang="en-US" sz="2000" dirty="0" smtClean="0"/>
              <a:t>Discuss </a:t>
            </a:r>
            <a:r>
              <a:rPr lang="en-US" sz="2000" dirty="0" smtClean="0"/>
              <a:t>the mode instruction format of 8251 for sync and </a:t>
            </a:r>
            <a:r>
              <a:rPr lang="en-US" sz="2000" dirty="0" err="1" smtClean="0"/>
              <a:t>async</a:t>
            </a:r>
            <a:r>
              <a:rPr lang="en-US" sz="2000" dirty="0" smtClean="0"/>
              <a:t> mode of operation? </a:t>
            </a:r>
          </a:p>
          <a:p>
            <a:pPr>
              <a:buNone/>
            </a:pPr>
            <a:r>
              <a:rPr lang="en-US" sz="2000" dirty="0" smtClean="0"/>
              <a:t>Describe the functions of  DSR, DTR, RTS, CTS, TXD, and RXD signals exchanged between a terminal and a modem.</a:t>
            </a:r>
          </a:p>
          <a:p>
            <a:pPr>
              <a:buNone/>
            </a:pPr>
            <a:r>
              <a:rPr lang="en-US" sz="2000" dirty="0" smtClean="0"/>
              <a:t>Why is sync serial data communication much more efficient than </a:t>
            </a:r>
            <a:r>
              <a:rPr lang="en-US" sz="2000" dirty="0" err="1" smtClean="0"/>
              <a:t>async</a:t>
            </a:r>
            <a:r>
              <a:rPr lang="en-US" sz="2000" dirty="0" smtClean="0"/>
              <a:t> </a:t>
            </a:r>
            <a:r>
              <a:rPr lang="en-US" sz="2000" dirty="0" err="1" smtClean="0"/>
              <a:t>comm</a:t>
            </a:r>
            <a:r>
              <a:rPr lang="en-US" sz="2000" dirty="0" smtClean="0"/>
              <a:t>?</a:t>
            </a:r>
          </a:p>
          <a:p>
            <a:pPr>
              <a:buNone/>
            </a:pPr>
            <a:r>
              <a:rPr lang="en-US" sz="2000" dirty="0" smtClean="0"/>
              <a:t>ALP to initialize 8251 in sync mode with even parity, single SYNCH character, 7 bit data character. Then receive FFH bytes of data from a remote terminal and store it in the memory at address 5000 H: 2000H. </a:t>
            </a:r>
          </a:p>
          <a:p>
            <a:pPr>
              <a:buNone/>
            </a:pPr>
            <a:r>
              <a:rPr lang="en-US" sz="2000" dirty="0" smtClean="0"/>
              <a:t>Explain the Handshaking signal sequence for a system using modem.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Universal Serial Bus</a:t>
            </a:r>
            <a:endParaRPr lang="en-US" dirty="0"/>
          </a:p>
        </p:txBody>
      </p:sp>
      <p:sp>
        <p:nvSpPr>
          <p:cNvPr id="5" name="Content Placeholder 4"/>
          <p:cNvSpPr>
            <a:spLocks noGrp="1"/>
          </p:cNvSpPr>
          <p:nvPr>
            <p:ph idx="1"/>
          </p:nvPr>
        </p:nvSpPr>
        <p:spPr/>
        <p:txBody>
          <a:bodyPr>
            <a:normAutofit fontScale="92500" lnSpcReduction="20000"/>
          </a:bodyPr>
          <a:lstStyle/>
          <a:p>
            <a:r>
              <a:rPr lang="en-US" dirty="0" smtClean="0"/>
              <a:t>Three drawbacks head any list of the most aggravating aspects of serial ports: low speed, complex cabling, and the limited number of ports. The Universal Serial Bus breaks through all three, combining a signaling rate of 12 </a:t>
            </a:r>
            <a:r>
              <a:rPr lang="en-US" dirty="0" err="1" smtClean="0"/>
              <a:t>Mbits</a:t>
            </a:r>
            <a:r>
              <a:rPr lang="en-US" dirty="0" smtClean="0"/>
              <a:t>/sec with a mistake proof wiring system and almost unlimited number of connections. The standard also supports lower speed devices sharing the same wiring system along with high speed devices. The low speed signaling rate is 1.5 </a:t>
            </a:r>
            <a:r>
              <a:rPr lang="en-US" dirty="0" err="1" smtClean="0"/>
              <a:t>Mbits</a:t>
            </a:r>
            <a:r>
              <a:rPr lang="en-US" smtClean="0"/>
              <a:t>/sec. </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362</Words>
  <Application>Microsoft Office PowerPoint</Application>
  <PresentationFormat>On-screen Show (4:3)</PresentationFormat>
  <Paragraphs>31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Serial data transfer schemes. Asynchronous and Synchronous data transfer schemes. 8251 USART architecture and interfacing. TTL to RS 232C and RS232C to TTL conversion. Sample program of serial data transfer. Introduction to High-speed serial communications standards, USB. </vt:lpstr>
      <vt:lpstr>Slide 2</vt:lpstr>
      <vt:lpstr>Slide 3</vt:lpstr>
      <vt:lpstr>Universal Serial Bus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Serial data transfer schemes. Asynchronous and Synchronous data transfer schemes. 8251 USART architecture and interfacing. TTL to RS 232C and RS232C to TTL conversion. Sample program of serial data transfer. Introduction to High-speed serial communications standards, USB. </dc:title>
  <dc:creator>hodcse</dc:creator>
  <cp:lastModifiedBy>hodcse</cp:lastModifiedBy>
  <cp:revision>5</cp:revision>
  <dcterms:created xsi:type="dcterms:W3CDTF">2006-08-16T00:00:00Z</dcterms:created>
  <dcterms:modified xsi:type="dcterms:W3CDTF">2009-09-21T05:19:05Z</dcterms:modified>
</cp:coreProperties>
</file>